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928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1991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71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051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516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267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261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8076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4622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425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557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259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869A-ADBA-B845-A82A-BD6B65DC99EB}" type="datetimeFigureOut">
              <a:rPr lang="it-IT" smtClean="0"/>
              <a:pPr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E84F-33E5-8349-A4F9-D0E5C7730B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946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321046">
            <a:off x="1175659" y="1865953"/>
            <a:ext cx="325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004192"/>
                </a:solidFill>
              </a:rPr>
              <a:t>Inserisci qui l’immagine</a:t>
            </a:r>
          </a:p>
          <a:p>
            <a:pPr algn="ctr"/>
            <a:r>
              <a:rPr lang="it-IT" sz="2000" b="1" dirty="0" smtClean="0">
                <a:solidFill>
                  <a:srgbClr val="004192"/>
                </a:solidFill>
              </a:rPr>
              <a:t>(1600x1200 </a:t>
            </a:r>
            <a:r>
              <a:rPr lang="it-IT" sz="2000" b="1" dirty="0" err="1" smtClean="0">
                <a:solidFill>
                  <a:srgbClr val="004192"/>
                </a:solidFill>
              </a:rPr>
              <a:t>px</a:t>
            </a:r>
            <a:r>
              <a:rPr lang="it-IT" sz="2000" b="1" dirty="0" smtClean="0">
                <a:solidFill>
                  <a:srgbClr val="004192"/>
                </a:solidFill>
              </a:rPr>
              <a:t>)</a:t>
            </a:r>
            <a:endParaRPr lang="it-IT" sz="2000" b="1" dirty="0">
              <a:solidFill>
                <a:srgbClr val="00419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 rot="21289413">
            <a:off x="4770281" y="1702350"/>
            <a:ext cx="414865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sz="2000" b="1" dirty="0" smtClean="0">
                <a:solidFill>
                  <a:srgbClr val="004192"/>
                </a:solidFill>
              </a:rPr>
              <a:t>Inserisci qui il testo della riflessione</a:t>
            </a:r>
            <a:endParaRPr lang="fr-FR" sz="2000" b="1" dirty="0" smtClean="0">
              <a:solidFill>
                <a:srgbClr val="004192"/>
              </a:solidFill>
            </a:endParaRPr>
          </a:p>
          <a:p>
            <a:pPr algn="ctr">
              <a:lnSpc>
                <a:spcPct val="80000"/>
              </a:lnSpc>
            </a:pPr>
            <a:endParaRPr lang="it-IT" sz="2000" b="1" dirty="0">
              <a:solidFill>
                <a:srgbClr val="004192"/>
              </a:solidFill>
            </a:endParaRPr>
          </a:p>
          <a:p>
            <a:pPr algn="ctr">
              <a:lnSpc>
                <a:spcPct val="80000"/>
              </a:lnSpc>
            </a:pPr>
            <a:endParaRPr lang="it-IT" sz="2000" b="1" dirty="0" smtClean="0">
              <a:solidFill>
                <a:srgbClr val="004192"/>
              </a:solidFill>
            </a:endParaRPr>
          </a:p>
          <a:p>
            <a:pPr algn="ctr">
              <a:lnSpc>
                <a:spcPct val="80000"/>
              </a:lnSpc>
            </a:pPr>
            <a:endParaRPr lang="it-IT" sz="2000" b="1" dirty="0" smtClean="0">
              <a:solidFill>
                <a:srgbClr val="00419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 rot="21315247">
            <a:off x="4907508" y="3002053"/>
            <a:ext cx="32505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it-IT" sz="800" b="1" dirty="0" smtClean="0">
                <a:solidFill>
                  <a:srgbClr val="004192"/>
                </a:solidFill>
              </a:rPr>
              <a:t>DA COMPLETARE</a:t>
            </a:r>
          </a:p>
          <a:p>
            <a:r>
              <a:rPr lang="it-IT" sz="800" dirty="0" smtClean="0">
                <a:solidFill>
                  <a:srgbClr val="004192"/>
                </a:solidFill>
              </a:rPr>
              <a:t>Provincia: ….</a:t>
            </a:r>
            <a:endParaRPr lang="it-IT" sz="800" dirty="0">
              <a:solidFill>
                <a:srgbClr val="004192"/>
              </a:solidFill>
            </a:endParaRPr>
          </a:p>
          <a:p>
            <a:r>
              <a:rPr lang="it-IT" sz="800" dirty="0">
                <a:solidFill>
                  <a:srgbClr val="004192"/>
                </a:solidFill>
              </a:rPr>
              <a:t>Scuola</a:t>
            </a:r>
            <a:r>
              <a:rPr lang="it-IT" sz="800" dirty="0" smtClean="0">
                <a:solidFill>
                  <a:srgbClr val="004192"/>
                </a:solidFill>
              </a:rPr>
              <a:t>: … (nome istituto e codice meccanografico)</a:t>
            </a:r>
            <a:endParaRPr lang="it-IT" sz="800" dirty="0">
              <a:solidFill>
                <a:srgbClr val="004192"/>
              </a:solidFill>
            </a:endParaRPr>
          </a:p>
          <a:p>
            <a:r>
              <a:rPr lang="it-IT" sz="800" dirty="0">
                <a:solidFill>
                  <a:srgbClr val="004192"/>
                </a:solidFill>
              </a:rPr>
              <a:t>Classe</a:t>
            </a:r>
            <a:r>
              <a:rPr lang="it-IT" sz="800" dirty="0" smtClean="0">
                <a:solidFill>
                  <a:srgbClr val="004192"/>
                </a:solidFill>
              </a:rPr>
              <a:t>: …</a:t>
            </a:r>
            <a:endParaRPr lang="it-IT" sz="800" dirty="0">
              <a:solidFill>
                <a:srgbClr val="004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3920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31</Words>
  <Application>Microsoft Office PowerPoint</Application>
  <PresentationFormat>Presentazione su schermo (16:9)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Company>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Simone xx</dc:creator>
  <cp:lastModifiedBy>413803</cp:lastModifiedBy>
  <cp:revision>14</cp:revision>
  <dcterms:created xsi:type="dcterms:W3CDTF">2016-08-02T19:56:07Z</dcterms:created>
  <dcterms:modified xsi:type="dcterms:W3CDTF">2016-09-23T09:42:58Z</dcterms:modified>
</cp:coreProperties>
</file>